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1" r:id="rId4"/>
    <p:sldId id="269" r:id="rId5"/>
    <p:sldId id="270" r:id="rId6"/>
    <p:sldId id="271" r:id="rId7"/>
    <p:sldId id="258" r:id="rId8"/>
    <p:sldId id="260" r:id="rId9"/>
    <p:sldId id="272" r:id="rId10"/>
    <p:sldId id="273" r:id="rId11"/>
    <p:sldId id="274" r:id="rId12"/>
    <p:sldId id="275" r:id="rId13"/>
    <p:sldId id="262" r:id="rId14"/>
    <p:sldId id="276" r:id="rId15"/>
    <p:sldId id="263" r:id="rId16"/>
    <p:sldId id="264" r:id="rId17"/>
    <p:sldId id="265" r:id="rId18"/>
    <p:sldId id="266" r:id="rId19"/>
    <p:sldId id="267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68" d="100"/>
          <a:sy n="6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63573C-8E15-4F5B-9250-40E3CB32EE69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BB4AFD-2D9B-4857-98B4-9D3D607C0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llin.edu.co/sites/Educativo/Docentes/feriaexplora/Paginas/cuarta.aspx" TargetMode="External"/><Relationship Id="rId2" Type="http://schemas.openxmlformats.org/officeDocument/2006/relationships/hyperlink" Target="http://www.parqueexplora.org/parqueexplora/27710_formato-anteproyect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9792" y="5733256"/>
            <a:ext cx="5256584" cy="461913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 2012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400800" cy="1752600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PROYECTO DE INVESTIGACIÓN</a:t>
            </a:r>
          </a:p>
          <a:p>
            <a:r>
              <a:rPr lang="es-CO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4197078" cy="3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796136" y="4149080"/>
            <a:ext cx="3012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r">
              <a:spcBef>
                <a:spcPts val="600"/>
              </a:spcBef>
              <a:buClr>
                <a:srgbClr val="FE8637"/>
              </a:buClr>
              <a:buSzPct val="80000"/>
            </a:pPr>
            <a:r>
              <a:rPr lang="es-CO" sz="2800" b="1" dirty="0" smtClean="0">
                <a:ln w="1905"/>
                <a:gradFill>
                  <a:gsLst>
                    <a:gs pos="0">
                      <a:srgbClr val="777C84">
                        <a:shade val="20000"/>
                        <a:satMod val="200000"/>
                      </a:srgbClr>
                    </a:gs>
                    <a:gs pos="78000">
                      <a:srgbClr val="777C8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77C8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MOTIVACIÓN</a:t>
            </a:r>
            <a:endParaRPr lang="en-US" sz="2800" b="1" dirty="0">
              <a:ln w="1905"/>
              <a:gradFill>
                <a:gsLst>
                  <a:gs pos="0">
                    <a:srgbClr val="777C84">
                      <a:shade val="20000"/>
                      <a:satMod val="200000"/>
                    </a:srgbClr>
                  </a:gs>
                  <a:gs pos="78000">
                    <a:srgbClr val="777C84">
                      <a:tint val="90000"/>
                      <a:shade val="89000"/>
                      <a:satMod val="220000"/>
                    </a:srgbClr>
                  </a:gs>
                  <a:gs pos="100000">
                    <a:srgbClr val="777C8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12160" y="1988840"/>
            <a:ext cx="27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la persona no se le puede enseñar </a:t>
            </a:r>
          </a:p>
          <a:p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nada, sólo puedes enseñarle a descubrir </a:t>
            </a:r>
          </a:p>
          <a:p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está dentro de sí misma”</a:t>
            </a:r>
          </a:p>
          <a:p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(GALILEO GALILEI)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81" y="1556792"/>
            <a:ext cx="89206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729" r="2122"/>
          <a:stretch>
            <a:fillRect/>
          </a:stretch>
        </p:blipFill>
        <p:spPr bwMode="auto">
          <a:xfrm>
            <a:off x="0" y="836712"/>
            <a:ext cx="90986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48680"/>
            <a:ext cx="811786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187624" y="4149080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     Feria de la Ciencia, la Tecnología y la Innovación</a:t>
            </a: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FeriadelaCTi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"/>
            <a:r>
              <a:rPr lang="es-CO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Feria</a:t>
            </a:r>
            <a:r>
              <a:rPr lang="en-US" dirty="0" smtClean="0"/>
              <a:t> de la CT+I</a:t>
            </a:r>
          </a:p>
          <a:p>
            <a:r>
              <a:rPr lang="en-US" dirty="0" smtClean="0"/>
              <a:t> 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8"/>
            <a:ext cx="8769152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¿Qué tema elegir? 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Tan amplias como son tus ideas, puede llegar a ser la ciencia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  Seguro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en esta lista de posibles áreas, encontrarás la que más se ajuste a tu tema.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t="1362"/>
          <a:stretch>
            <a:fillRect/>
          </a:stretch>
        </p:blipFill>
        <p:spPr bwMode="auto">
          <a:xfrm>
            <a:off x="1115616" y="1268760"/>
            <a:ext cx="7400925" cy="521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83204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619672" y="2492896"/>
            <a:ext cx="6592776" cy="1621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NOVENO Y DÉCIMO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9864" y="332656"/>
            <a:ext cx="839413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 </a:t>
            </a:r>
          </a:p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Título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Anteproyecto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s-ES" dirty="0" smtClean="0"/>
              <a:t>Debe describir con brevedad el sentido de la pregunta que origina el anteproyecto</a:t>
            </a:r>
          </a:p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Palabras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Claves</a:t>
            </a:r>
          </a:p>
          <a:p>
            <a:pPr lvl="1"/>
            <a:r>
              <a:rPr lang="es-ES" dirty="0" smtClean="0"/>
              <a:t>Cuatro palabras que permitan dejar leer la intención del anteproyecto. Por ejemplo una pregunta de investigación sobre el desplazamiento podría tener como palabras claves: violencia, ruralidad, derechos humanos, acceso a servicios básicos. Otra pregunta sobre el diseño y uso de un sistema de energía eólica podría tener como palabras claves: energía eólica, modelo, conversión de energía, sistema.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6"/>
            <a:ext cx="8034096" cy="5040560"/>
          </a:xfrm>
        </p:spPr>
        <p:txBody>
          <a:bodyPr/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Preguntas Iniciales (simples)</a:t>
            </a:r>
            <a:r>
              <a:rPr lang="es-ES" dirty="0" smtClean="0"/>
              <a:t> </a:t>
            </a:r>
          </a:p>
          <a:p>
            <a:pPr lvl="1"/>
            <a:r>
              <a:rPr lang="es-ES" dirty="0" smtClean="0"/>
              <a:t>Escriba hasta tres de las preguntas iniciales que se formularon en la construcción de este anteproyecto.</a:t>
            </a:r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Preguntas de investigación</a:t>
            </a:r>
          </a:p>
          <a:p>
            <a:pPr lvl="1"/>
            <a:r>
              <a:rPr lang="es-ES" dirty="0" smtClean="0"/>
              <a:t>Escriba la pregunta o las preguntas de investigación que materializan este anteproyecto, es decir, la forma que ha tomado la pregunta inicial y que determina la necesidad de realizar una investigación formal para darle respuesta.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32859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Justificación </a:t>
            </a:r>
          </a:p>
          <a:p>
            <a:pPr lvl="1"/>
            <a:r>
              <a:rPr lang="es-ES" sz="2400" dirty="0" smtClean="0"/>
              <a:t>Escriba brevemente, en máximo 50 palabras, las inquietudes que dieron origen a la pregunta inicial y las razones por las cuales emprendió este anteproyecto de investigación.</a:t>
            </a:r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Planteamiento del Problema</a:t>
            </a:r>
            <a:r>
              <a:rPr lang="es-ES" dirty="0" smtClean="0"/>
              <a:t> </a:t>
            </a:r>
          </a:p>
          <a:p>
            <a:pPr lvl="2">
              <a:buNone/>
            </a:pPr>
            <a:r>
              <a:rPr lang="es-ES" dirty="0" smtClean="0"/>
              <a:t>Escriba brevemente, en máximo 100 palabras, cuál es </a:t>
            </a:r>
          </a:p>
          <a:p>
            <a:pPr lvl="2">
              <a:buNone/>
            </a:pPr>
            <a:r>
              <a:rPr lang="es-ES" dirty="0" smtClean="0"/>
              <a:t>el problema que le plantea la pregunta de </a:t>
            </a:r>
          </a:p>
          <a:p>
            <a:pPr lvl="2">
              <a:buNone/>
            </a:pPr>
            <a:r>
              <a:rPr lang="es-ES" dirty="0" smtClean="0"/>
              <a:t>investigación y qué fundamentos de orden teórico y </a:t>
            </a:r>
          </a:p>
          <a:p>
            <a:pPr lvl="2">
              <a:buNone/>
            </a:pPr>
            <a:r>
              <a:rPr lang="es-ES" dirty="0" smtClean="0"/>
              <a:t>práctico requiere para darle respuesta e iniciar un </a:t>
            </a:r>
          </a:p>
          <a:p>
            <a:pPr lvl="2">
              <a:buNone/>
            </a:pPr>
            <a:r>
              <a:rPr lang="es-ES" dirty="0" smtClean="0"/>
              <a:t>proceso de investigación.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20688"/>
            <a:ext cx="8250120" cy="5256584"/>
          </a:xfrm>
        </p:spPr>
        <p:txBody>
          <a:bodyPr/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Objetivos </a:t>
            </a:r>
          </a:p>
          <a:p>
            <a:pPr lvl="1"/>
            <a:r>
              <a:rPr lang="es-ES" dirty="0" smtClean="0"/>
              <a:t>Formule hasta tres objetivos que den cuenta de los propósitos y metas del anteproyecto.</a:t>
            </a:r>
            <a:endParaRPr lang="en-US" dirty="0" smtClean="0"/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Aproximación Metodológica</a:t>
            </a:r>
          </a:p>
          <a:p>
            <a:pPr lvl="1"/>
            <a:r>
              <a:rPr lang="es-ES" dirty="0" smtClean="0"/>
              <a:t> Escriba brevemente, en máximo 100 palabras, el proceso mediante el cual va a desarrollar el anteproyecto. Enuncie el tipo de metodología que va a usar y las formas de recoger y procesar la información.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65125" y="260648"/>
            <a:ext cx="8717535" cy="6120680"/>
            <a:chOff x="265125" y="260648"/>
            <a:chExt cx="8717535" cy="612068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5125" y="260648"/>
              <a:ext cx="8717535" cy="6120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2987824" y="2204864"/>
              <a:ext cx="3096344" cy="27363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http://www.parqueexplora.org/parqueexplora/27710_formato-anteproyecto.html</a:t>
            </a: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http://www.medellin.edu.co/sites/Educativo/Docentes/feriaexplora/Paginas/cuarta.aspx#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8322128" cy="3925416"/>
          </a:xfrm>
        </p:spPr>
        <p:txBody>
          <a:bodyPr/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Un problema de investigación, puede ser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una realidad complejo – conflictiva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un desconocimiento,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una curiosidad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un interrogante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cuya respuesta no se encuentra en nuestra base teórica y por lo tanto no podemos explicarla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PLANTEAMIENTO DEL PROBLEMA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36712"/>
            <a:ext cx="8106104" cy="541168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Cuando se habla de la “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formulación de la teoría del problema de investigación”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se refiere a la construcción de un referente teórico del problema, que significa reunir  una serie de conceptos y de teorías ya elaboradas respecto al problema a resolver, pero que deben ser reelaboradas y adaptadas por el investigador para los fines específicos de su investigación.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8640"/>
            <a:ext cx="7786112" cy="4800600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24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Sólo el ser humano inventa problemas nuevos: es el único ser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problematizador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el único que puede sentir la necesidad y el gusto de añadir dificultades a las que ya le plantean el medio natural y el medio social</a:t>
            </a:r>
          </a:p>
          <a:p>
            <a:endParaRPr lang="es-ES" sz="24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El hombre busca aumentar su conocimiento del mundo y en ese proceso de búsqueda encuentra problemas</a:t>
            </a:r>
            <a:endParaRPr lang="es-ES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www.pasiones.es/wp-content/uploads/2010/11/investigad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15766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410445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Todo problema de investigación se origina en una necesidad o deficiencia social, necesidades relativas a su economía, a su política o a su ideología.</a:t>
            </a:r>
            <a:r>
              <a:rPr lang="es-MX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Una necesidad es una deficiencia para el logro de un objetivo y esa deficiencia origina un problema que debe ser resuelto. </a:t>
            </a:r>
          </a:p>
          <a:p>
            <a:endParaRPr lang="es-ES" sz="24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Su solución empieza por el conocimiento de la necesidad, conocimiento que cada sociedad desarrolla de conformidad con su nivel de evolución.</a:t>
            </a:r>
          </a:p>
          <a:p>
            <a:endParaRPr lang="es-ES" sz="24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://farm5.static.flickr.com/4144/5060470669_1b246eaa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1566879" cy="1059211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QTa-ydeibJuuBmj2s98W-8SCttgjbyeqdozLh4vboIRbcykP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57192"/>
            <a:ext cx="1607950" cy="1199779"/>
          </a:xfrm>
          <a:prstGeom prst="rect">
            <a:avLst/>
          </a:prstGeom>
          <a:noFill/>
        </p:spPr>
      </p:pic>
      <p:pic>
        <p:nvPicPr>
          <p:cNvPr id="12294" name="Picture 6" descr="http://www.regaloscuriosos.net/wp-content/uploads/2010/07/mimoco-mimobot-usb-flash-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1656184" cy="1656184"/>
          </a:xfrm>
          <a:prstGeom prst="rect">
            <a:avLst/>
          </a:prstGeom>
          <a:noFill/>
        </p:spPr>
      </p:pic>
      <p:pic>
        <p:nvPicPr>
          <p:cNvPr id="12296" name="Picture 8" descr="http://www.regaloscuriosos.net/wp-content/uploads/2011/05/cup-hand-224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365104"/>
            <a:ext cx="1112047" cy="148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inkanat.com/graficos/baba-de-caracol_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2160240" cy="1435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 descr="http://www.definicionabc.com/wp-content/uploads/alcoh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1512168" cy="12639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EJEMPLOS DE PREGUNTAS PROBLEMATIZADORAS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           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</a:t>
            </a: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EFECTOS SECUNDARIOS DEL ALCOHOL VÍA VAGINAL </a:t>
            </a: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EN LA MUJER  ADOLESCENTE  EN LA CIUDAD DE  MEDELLÍN </a:t>
            </a:r>
          </a:p>
          <a:p>
            <a:pPr>
              <a:buNone/>
            </a:pPr>
            <a:r>
              <a:rPr lang="es-E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PROBLEMATIZADORA</a:t>
            </a:r>
          </a:p>
          <a:p>
            <a:pPr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¿Cuáles son los efectos secundarios del alcohol  vía vaginal en la mujer adolescente en la ciudad  </a:t>
            </a:r>
          </a:p>
          <a:p>
            <a:pPr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de Medellín? 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s-ES" sz="2000" dirty="0"/>
          </a:p>
          <a:p>
            <a:pPr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ESTUDIO PARA DETERMINAR EL ANÁLISIS DE LA EFICACIA DE LA BABA DE </a:t>
            </a:r>
          </a:p>
          <a:p>
            <a:pPr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CARACOL EN TRATAMIENTOS DERMATOLÓGICOS </a:t>
            </a:r>
          </a:p>
          <a:p>
            <a:pPr>
              <a:buNone/>
            </a:pPr>
            <a:r>
              <a:rPr lang="es-E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PROBLEMATIZADORA</a:t>
            </a:r>
          </a:p>
          <a:p>
            <a:pPr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¿Cómo comprobar científicamente la eficacia de la baba de caracol a partir de esta tradición, en </a:t>
            </a:r>
          </a:p>
          <a:p>
            <a:pPr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el tratamiento de enfermedades de la piel (arrugas, quemaduras, celulitis, dermatitis, entre </a:t>
            </a:r>
          </a:p>
          <a:p>
            <a:pPr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otras?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30" y="476672"/>
            <a:ext cx="811767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76894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48192"/>
          <a:stretch>
            <a:fillRect/>
          </a:stretch>
        </p:blipFill>
        <p:spPr bwMode="auto">
          <a:xfrm>
            <a:off x="1691680" y="1"/>
            <a:ext cx="619268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2709"/>
          <a:stretch>
            <a:fillRect/>
          </a:stretch>
        </p:blipFill>
        <p:spPr bwMode="auto">
          <a:xfrm>
            <a:off x="2987824" y="3863136"/>
            <a:ext cx="4139952" cy="29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402</Words>
  <Application>Microsoft Office PowerPoint</Application>
  <PresentationFormat>Presentación en pantalla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Solsticio</vt:lpstr>
      <vt:lpstr>FERIA EXPLORA 2012</vt:lpstr>
      <vt:lpstr>Diapositiva 2</vt:lpstr>
      <vt:lpstr>PLANTEAMIENTO DEL PROBLEMA</vt:lpstr>
      <vt:lpstr>Diapositiva 4</vt:lpstr>
      <vt:lpstr>Diapositiva 5</vt:lpstr>
      <vt:lpstr>Diapositiva 6</vt:lpstr>
      <vt:lpstr>EJEMPLOS DE PREGUNTAS PROBLEMATIZADORAS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 EXPLORA</dc:title>
  <dc:creator>GLORIA</dc:creator>
  <cp:lastModifiedBy>GLORIA</cp:lastModifiedBy>
  <cp:revision>34</cp:revision>
  <dcterms:created xsi:type="dcterms:W3CDTF">2011-05-11T22:28:41Z</dcterms:created>
  <dcterms:modified xsi:type="dcterms:W3CDTF">2012-03-10T03:51:08Z</dcterms:modified>
</cp:coreProperties>
</file>